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216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C09E2-F24A-41D6-A9F1-0018ED8A834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46135-A560-4C50-A2E6-1EF7310EED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15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65715D-E8CD-46D4-8678-B91FB0598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0E55C683-AD20-43F4-B3CF-ABE2FED5B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E58806-F4F7-449B-B529-83E4EFB5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D15685-0C57-4244-9E93-7C33956A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1C65F9-6F70-4D14-B1FB-00C12380B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2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29BECD-B398-4C76-A5BD-35F1888FF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D20ACD-D98E-4F30-A973-72FB08857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A2B482-D64A-4845-A35A-1E32CFC5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67511-8777-4BDE-9E0B-C9622DC3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82B69D-CBE9-4FAD-B74C-D5AF3C198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43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60274B-F73A-4DC0-B39E-F3EF62C76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407C30-06BC-4EB7-B44E-EA728BFDF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B4E690-C4E7-437C-89BB-659E37CCA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0D3950-0ADB-4CD0-875A-AF9739B8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21FE5D-725C-4C9D-AAEE-22803EDF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07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7D7C5-C35E-45DC-89D5-C5551B9D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469E95-92C3-4318-B9A3-739A2FF38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C9C413-48FC-4A07-B745-436F3B7C6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B5B39-E8EA-410C-9128-E07D02EE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647276-F5CA-40F9-B81E-D79ACC7C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90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B8912D-E7F8-44AE-8081-77D5BAF28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9D278E-3A23-4B11-8048-D22BB4B44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2C356-3EFC-461F-B872-C576B3C05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E1D511-51CF-4DED-A048-FC262680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31C991-2B32-41CD-A3F8-07003D62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12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5DAF0-12D6-433A-9FE3-B917B4CAF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F4F8D4-BACC-4289-8F0B-4FB78AF0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AE1423-5339-4208-93C3-4EBB29EBC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3CBA96-7E04-42D6-B564-2F3CE7F24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5634AA-4A1D-418B-B066-CA0E0BBE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78625F-880A-4FA1-83F0-35967D9F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96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CEFBB2-7A9D-4DE9-97A8-E7E1D73AD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8EFBFC-4B0F-43B0-81E8-9A70A2AC9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0C4CB8-AFFE-4304-AE63-2603ED89A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57374E-CD66-47EE-857D-BBD6B826F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58C17B-0FFE-4067-AD28-061D1D12B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CA8EC2-A66F-44DB-95D8-822E6BD3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9D8590C-0B9B-4690-949C-96C74A74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E8DA11A-2088-4477-B580-774BBB7CC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4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AA370-57FF-4593-AD6E-3964AA00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1CD687-2648-4261-AF90-730F68A4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1BA00E-21DE-4AD9-8398-5EF60953B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52BC7A-158B-425C-9820-8E428B96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68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5717AD8-D0DE-4818-9A9F-45894F06B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6C96003-DF3E-48B0-B6A5-50D55A5A2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B0D3A1-D483-499F-8A6F-ECA306152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4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2697A-5857-438A-A501-8217A3164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B55925-4301-4CD5-88E4-390FD8CCF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444194-033B-44F8-895B-82FCDA402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4CC306-FB4A-4E78-A420-643477A63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74368A-E1CA-4E68-AC78-0B0E3AED4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226684-EF3A-4848-B2CC-E80BEB92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4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CEAFC-BF80-422E-B30E-63FD5C7AF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D1083ED-82DE-4419-8393-545B35441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81104B-B6C7-4C15-A9CB-A9587344F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16E909-3542-4FD3-96C1-E4354B3A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9543FF-3566-4225-A72F-5AE2316B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D098C3-D1AD-4C0A-8FB4-A538A5092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9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B3AE7AC-3D5B-4F9B-A885-9DEA27B73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C7ACFE-2785-46F2-A42D-D05649102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0054B-6822-4B0F-B6F3-D31EE0C76C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3EF6C3-5863-47AC-9C81-1F063FC10F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9A30DB-FC0C-4AC9-B26A-F059B6919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2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75BA85-B65B-43F1-9F4D-49DFB58D4395}"/>
              </a:ext>
            </a:extLst>
          </p:cNvPr>
          <p:cNvSpPr txBox="1"/>
          <p:nvPr/>
        </p:nvSpPr>
        <p:spPr>
          <a:xfrm>
            <a:off x="872455" y="469783"/>
            <a:ext cx="3485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様の</a:t>
            </a:r>
            <a:r>
              <a:rPr lang="ja-JP" altLang="en-US"/>
              <a:t>　△△部</a:t>
            </a:r>
            <a:r>
              <a:rPr lang="ja-JP" altLang="en-US" dirty="0"/>
              <a:t>褥瘡評価</a:t>
            </a:r>
            <a:endParaRPr kumimoji="1" lang="ja-JP" altLang="en-US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A061425B-1B1A-41FD-AC3E-7ED80C037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988189"/>
              </p:ext>
            </p:extLst>
          </p:nvPr>
        </p:nvGraphicFramePr>
        <p:xfrm>
          <a:off x="7642830" y="1297822"/>
          <a:ext cx="4185188" cy="2224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85188">
                  <a:extLst>
                    <a:ext uri="{9D8B030D-6E8A-4147-A177-3AD203B41FA5}">
                      <a16:colId xmlns:a16="http://schemas.microsoft.com/office/drawing/2014/main" val="2016084724"/>
                    </a:ext>
                  </a:extLst>
                </a:gridCol>
              </a:tblGrid>
              <a:tr h="248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DESIGN-R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360067"/>
                  </a:ext>
                </a:extLst>
              </a:tr>
              <a:tr h="18628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D</a:t>
                      </a:r>
                      <a:r>
                        <a:rPr lang="ja-JP" altLang="en-US" sz="1200" u="none" strike="noStrike" dirty="0">
                          <a:effectLst/>
                        </a:rPr>
                        <a:t>深さ：真皮までの損傷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0385436"/>
                  </a:ext>
                </a:extLst>
              </a:tr>
              <a:tr h="18628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E</a:t>
                      </a:r>
                      <a:r>
                        <a:rPr lang="ja-JP" altLang="en-US" sz="1200" u="none" strike="noStrike" dirty="0">
                          <a:effectLst/>
                        </a:rPr>
                        <a:t>浸出液：浸出液なし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5754734"/>
                  </a:ext>
                </a:extLst>
              </a:tr>
              <a:tr h="1862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</a:t>
                      </a:r>
                      <a:r>
                        <a:rPr lang="ja-JP" altLang="en-US" sz="1200" u="none" strike="noStrike">
                          <a:effectLst/>
                        </a:rPr>
                        <a:t>大きさ：○</a:t>
                      </a:r>
                      <a:r>
                        <a:rPr lang="en-US" altLang="ja-JP" sz="1200" u="none" strike="noStrike" dirty="0">
                          <a:effectLst/>
                        </a:rPr>
                        <a:t>×</a:t>
                      </a:r>
                      <a:r>
                        <a:rPr lang="ja-JP" altLang="en-US" sz="1200" u="none" strike="noStrike">
                          <a:effectLst/>
                        </a:rPr>
                        <a:t>□</a:t>
                      </a:r>
                      <a:r>
                        <a:rPr lang="en-US" altLang="ja-JP" sz="1200" u="none" strike="noStrike" dirty="0">
                          <a:effectLst/>
                        </a:rPr>
                        <a:t> </a:t>
                      </a:r>
                      <a:r>
                        <a:rPr lang="ja-JP" altLang="en-US" sz="1200" u="none" strike="noStrike">
                          <a:effectLst/>
                        </a:rPr>
                        <a:t>㎝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6304262"/>
                  </a:ext>
                </a:extLst>
              </a:tr>
              <a:tr h="18628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I</a:t>
                      </a:r>
                      <a:r>
                        <a:rPr lang="ja-JP" altLang="en-US" sz="1200" u="none" strike="noStrike" dirty="0">
                          <a:effectLst/>
                        </a:rPr>
                        <a:t>感染：局所の炎症兆候なし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8540663"/>
                  </a:ext>
                </a:extLst>
              </a:tr>
              <a:tr h="18628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G</a:t>
                      </a:r>
                      <a:r>
                        <a:rPr lang="ja-JP" altLang="en-US" sz="1200" u="none" strike="noStrike" dirty="0">
                          <a:effectLst/>
                        </a:rPr>
                        <a:t>肉芽組織：良性肉芽が創面の</a:t>
                      </a:r>
                      <a:r>
                        <a:rPr lang="en-US" altLang="ja-JP" sz="1200" u="none" strike="noStrike" dirty="0">
                          <a:effectLst/>
                        </a:rPr>
                        <a:t>90</a:t>
                      </a:r>
                      <a:r>
                        <a:rPr lang="ja-JP" altLang="en-US" sz="1200" u="none" strike="noStrike" dirty="0">
                          <a:effectLst/>
                        </a:rPr>
                        <a:t>％以上を占める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4448810"/>
                  </a:ext>
                </a:extLst>
              </a:tr>
              <a:tr h="18628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N</a:t>
                      </a:r>
                      <a:r>
                        <a:rPr lang="ja-JP" altLang="en-US" sz="1200" u="none" strike="noStrike" dirty="0">
                          <a:effectLst/>
                        </a:rPr>
                        <a:t>壊死組織：壊死組織なし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4524483"/>
                  </a:ext>
                </a:extLst>
              </a:tr>
              <a:tr h="18628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P</a:t>
                      </a:r>
                      <a:r>
                        <a:rPr lang="ja-JP" altLang="en-US" sz="1200" u="none" strike="noStrike" dirty="0">
                          <a:effectLst/>
                        </a:rPr>
                        <a:t>ポケット：なし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9027002"/>
                  </a:ext>
                </a:extLst>
              </a:tr>
              <a:tr h="186288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5622103"/>
                  </a:ext>
                </a:extLst>
              </a:tr>
              <a:tr h="248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d2-e0s6i0g3n0p0    d</a:t>
                      </a:r>
                      <a:r>
                        <a:rPr lang="en-US" altLang="ja-JP" sz="1400" u="none" strike="noStrike" dirty="0">
                          <a:effectLst/>
                        </a:rPr>
                        <a:t>2</a:t>
                      </a:r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r>
                        <a:rPr lang="en-US" altLang="ja-JP" sz="1400" u="none" strike="noStrike" dirty="0">
                          <a:effectLst/>
                        </a:rPr>
                        <a:t>9</a:t>
                      </a:r>
                      <a:r>
                        <a:rPr lang="ja-JP" altLang="en-US" sz="1400" u="none" strike="noStrike" dirty="0">
                          <a:effectLst/>
                        </a:rPr>
                        <a:t>点　（←↑は例のため修正）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3898653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110499-2635-459D-877A-D20C42ED6EFC}"/>
              </a:ext>
            </a:extLst>
          </p:cNvPr>
          <p:cNvSpPr txBox="1"/>
          <p:nvPr/>
        </p:nvSpPr>
        <p:spPr>
          <a:xfrm>
            <a:off x="872455" y="992632"/>
            <a:ext cx="2384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月</a:t>
            </a:r>
            <a:r>
              <a:rPr lang="ja-JP" altLang="en-US" dirty="0"/>
              <a:t>　</a:t>
            </a:r>
            <a:r>
              <a:rPr kumimoji="1" lang="ja-JP" altLang="en-US" dirty="0"/>
              <a:t>日　</a:t>
            </a:r>
            <a:r>
              <a:rPr lang="ja-JP" altLang="en-US" dirty="0"/>
              <a:t>部位：</a:t>
            </a:r>
            <a:endParaRPr kumimoji="1" lang="en-US" altLang="ja-JP" dirty="0"/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9C44789F-ED1F-4BD7-B108-C30D60641407}"/>
              </a:ext>
            </a:extLst>
          </p:cNvPr>
          <p:cNvSpPr/>
          <p:nvPr/>
        </p:nvSpPr>
        <p:spPr>
          <a:xfrm>
            <a:off x="1841500" y="3993874"/>
            <a:ext cx="278495" cy="310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C58793C-AA6F-46BE-B3B2-98B1BA7BB13E}"/>
              </a:ext>
            </a:extLst>
          </p:cNvPr>
          <p:cNvSpPr txBox="1"/>
          <p:nvPr/>
        </p:nvSpPr>
        <p:spPr>
          <a:xfrm>
            <a:off x="7642829" y="877691"/>
            <a:ext cx="3087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/>
              <a:t>　</a:t>
            </a:r>
            <a:r>
              <a:rPr lang="ja-JP" altLang="en-US"/>
              <a:t>△△部</a:t>
            </a:r>
            <a:r>
              <a:rPr kumimoji="1" lang="ja-JP" altLang="en-US" dirty="0"/>
              <a:t>クリニック評価</a:t>
            </a:r>
            <a:endParaRPr kumimoji="1" lang="en-US" altLang="ja-JP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6A36AAF-15A9-433E-A9ED-80CBF344A9EE}"/>
              </a:ext>
            </a:extLst>
          </p:cNvPr>
          <p:cNvSpPr txBox="1"/>
          <p:nvPr/>
        </p:nvSpPr>
        <p:spPr>
          <a:xfrm>
            <a:off x="4134813" y="4142668"/>
            <a:ext cx="61376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アセスメントおよび処置内容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endParaRPr lang="en-US" altLang="ja-JP" sz="1600" dirty="0">
              <a:solidFill>
                <a:srgbClr val="FF0000"/>
              </a:solidFill>
            </a:endParaRPr>
          </a:p>
          <a:p>
            <a:endParaRPr kumimoji="1" lang="en-US" altLang="ja-JP" sz="1600" dirty="0">
              <a:solidFill>
                <a:srgbClr val="FF0000"/>
              </a:solidFill>
            </a:endParaRPr>
          </a:p>
          <a:p>
            <a:endParaRPr lang="en-US" altLang="ja-JP" sz="1600" dirty="0">
              <a:solidFill>
                <a:srgbClr val="FF0000"/>
              </a:solidFill>
            </a:endParaRPr>
          </a:p>
          <a:p>
            <a:endParaRPr kumimoji="1"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03AF9CF-FCDD-4A57-BFC0-5E3BA976CFEC}"/>
              </a:ext>
            </a:extLst>
          </p:cNvPr>
          <p:cNvSpPr txBox="1"/>
          <p:nvPr/>
        </p:nvSpPr>
        <p:spPr>
          <a:xfrm>
            <a:off x="10166998" y="6094051"/>
            <a:ext cx="1661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/>
              <a:t>〇〇</a:t>
            </a:r>
            <a:r>
              <a:rPr kumimoji="1" lang="ja-JP" altLang="en-US" sz="1400"/>
              <a:t>クリニック</a:t>
            </a:r>
            <a:endParaRPr kumimoji="1" lang="en-US" altLang="ja-JP" sz="1400" dirty="0"/>
          </a:p>
          <a:p>
            <a:pPr algn="r"/>
            <a:r>
              <a:rPr lang="en-US" altLang="ja-JP" sz="1400" dirty="0"/>
              <a:t>//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C9B5FE8-C395-4B77-A6A0-33D0F45D0156}"/>
              </a:ext>
            </a:extLst>
          </p:cNvPr>
          <p:cNvSpPr txBox="1"/>
          <p:nvPr/>
        </p:nvSpPr>
        <p:spPr>
          <a:xfrm>
            <a:off x="2290956" y="3988780"/>
            <a:ext cx="733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ズーム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16687" y="1361964"/>
            <a:ext cx="2485540" cy="24521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34527" y="2195903"/>
            <a:ext cx="1449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発生部位がわかるような引いた写真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916687" y="4484021"/>
            <a:ext cx="2485540" cy="2133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08092" y="5412146"/>
            <a:ext cx="1102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アップの</a:t>
            </a:r>
            <a:r>
              <a:rPr kumimoji="1" lang="ja-JP" altLang="en-US" sz="1200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381749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109</Words>
  <Application>Microsoft Macintosh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</dc:creator>
  <cp:lastModifiedBy>Microsoft Office User</cp:lastModifiedBy>
  <cp:revision>23</cp:revision>
  <cp:lastPrinted>2018-06-07T07:21:13Z</cp:lastPrinted>
  <dcterms:created xsi:type="dcterms:W3CDTF">2017-11-09T07:02:16Z</dcterms:created>
  <dcterms:modified xsi:type="dcterms:W3CDTF">2022-06-27T07:12:30Z</dcterms:modified>
</cp:coreProperties>
</file>